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2" r:id="rId2"/>
    <p:sldId id="278" r:id="rId3"/>
    <p:sldId id="311" r:id="rId4"/>
    <p:sldId id="299" r:id="rId5"/>
    <p:sldId id="308" r:id="rId6"/>
    <p:sldId id="295" r:id="rId7"/>
    <p:sldId id="301" r:id="rId8"/>
    <p:sldId id="300" r:id="rId9"/>
    <p:sldId id="271" r:id="rId10"/>
    <p:sldId id="302" r:id="rId11"/>
    <p:sldId id="303" r:id="rId12"/>
    <p:sldId id="304" r:id="rId13"/>
    <p:sldId id="305" r:id="rId14"/>
    <p:sldId id="310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86079" autoAdjust="0"/>
  </p:normalViewPr>
  <p:slideViewPr>
    <p:cSldViewPr snapToGrid="0">
      <p:cViewPr varScale="1">
        <p:scale>
          <a:sx n="99" d="100"/>
          <a:sy n="99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3DC66-0377-4652-B83D-9B689BEFF56D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15756-9D70-484A-AB83-28B78C3F8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3878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31208-6CBE-4109-887D-238C481B594B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7C5E1-C2B9-4736-9F3A-CB6F9BEEA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07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3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8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20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6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8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5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47C5E1-C2B9-4736-9F3A-CB6F9BEEACB3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NGHIÊN CỨU, CẢI TIẾN QUY TRÌNH PHÂN LOẠI CỎ SỬ DỤNG MÔ HÌNH HỌC SÂU TRÊN DỮ LIỆU ẢNH PHỔ THU THẬP TRÊN THIẾT BỊ BAY KHÔNG NGƯỜI LÁI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3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0BD8-C9A6-4339-B605-B6A09AFD8484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099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B940-5D19-4351-9507-790EE4D4A913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902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3D89C-BAD4-4A2C-8752-1AD652ED3E59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262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9A9C-DD3E-4271-B609-A16C8B62C52C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717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CE7F4-2609-4335-AC98-0BC7F3DC8461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819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17192-E07D-4B3F-BDA9-D75B3BC14BAC}" type="datetime1">
              <a:rPr lang="vi-VN" smtClean="0"/>
              <a:t>28/06/2022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718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62139-DF26-416A-BA01-4AE78F0C7CB6}" type="datetime1">
              <a:rPr lang="vi-VN" smtClean="0"/>
              <a:t>28/06/2022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348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3A4F-703E-4897-A25A-BD17EC509B2A}" type="datetime1">
              <a:rPr lang="vi-VN" smtClean="0"/>
              <a:t>28/06/2022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31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B6A2A-393F-421C-9A20-82D6E9063513}" type="datetime1">
              <a:rPr lang="vi-VN" smtClean="0"/>
              <a:t>28/06/2022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7877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8EBE3-2921-4D25-AE04-AF181F68AB9E}" type="datetime1">
              <a:rPr lang="vi-VN" smtClean="0"/>
              <a:t>28/06/2022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07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E95C6-E4F1-4BF3-90FB-CC645B1DAD0C}" type="datetime1">
              <a:rPr lang="vi-VN" smtClean="0"/>
              <a:t>28/06/2022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432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39E12-E10F-4E48-90A9-59B74BFC434F}" type="datetime1">
              <a:rPr lang="vi-VN" smtClean="0"/>
              <a:t>28/06/2022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384B4-8AAC-41ED-88D0-7FBD9D63C25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797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</a:t>
            </a:fld>
            <a:endParaRPr lang="vi-V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76" y="0"/>
            <a:ext cx="3808207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10411" y="429336"/>
            <a:ext cx="37046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2400" b="1" i="1" dirty="0">
                <a:latin typeface="+mj-lt"/>
              </a:rPr>
              <a:t>Trường Đại học Công </a:t>
            </a:r>
            <a:r>
              <a:rPr lang="vi-VN" sz="2400" b="1" i="1" dirty="0" smtClean="0">
                <a:latin typeface="+mj-lt"/>
              </a:rPr>
              <a:t>nghệ</a:t>
            </a:r>
            <a:endParaRPr lang="en-US" sz="2400" b="1" i="1" dirty="0" smtClean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4361"/>
          <a:stretch/>
        </p:blipFill>
        <p:spPr>
          <a:xfrm>
            <a:off x="44822" y="292907"/>
            <a:ext cx="2105923" cy="17081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20931" y="2063355"/>
            <a:ext cx="74836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1A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HIỆN, PHÂN VÙNG CỎ DẠI SỬ DỤNG DỮ LIỆU TỪ UAV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61971" y="3802880"/>
            <a:ext cx="929178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9415" algn="ctr">
              <a:spcAft>
                <a:spcPts val="12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9415" algn="ctr">
              <a:spcAft>
                <a:spcPts val="1200"/>
              </a:spcAft>
            </a:pPr>
            <a:r>
              <a:rPr lang="pl-PL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Đào Đức </a:t>
            </a:r>
            <a:r>
              <a:rPr lang="pl-PL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endParaRPr lang="en-US" b="1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9415" algn="ctr">
              <a:spcAft>
                <a:spcPts val="1200"/>
              </a:spcAft>
            </a:pPr>
            <a:r>
              <a:rPr lang="en-US" b="1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  <a:p>
            <a:pPr marL="399415" algn="ctr">
              <a:spcAft>
                <a:spcPts val="1200"/>
              </a:spcAft>
            </a:pPr>
            <a:r>
              <a:rPr lang="en-US" b="1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b="1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  <a:endParaRPr lang="en-US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6958" y="2505456"/>
            <a:ext cx="2915944" cy="1844499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title="Inserting image...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9" y="2528340"/>
            <a:ext cx="2874082" cy="17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1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64" y="1163278"/>
            <a:ext cx="5018840" cy="1373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5" y="2536511"/>
            <a:ext cx="9161958" cy="3714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10</a:t>
            </a:fld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358905" y="2803161"/>
            <a:ext cx="9161958" cy="11692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422155" y="516947"/>
            <a:ext cx="94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Kết quả</a:t>
            </a:r>
            <a:endParaRPr lang="vi-V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64" y="1163278"/>
            <a:ext cx="5018840" cy="1373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5" y="2536511"/>
            <a:ext cx="9161958" cy="3714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11</a:t>
            </a:fld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358905" y="3939724"/>
            <a:ext cx="9161958" cy="11692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422155" y="516947"/>
            <a:ext cx="94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Kết quả</a:t>
            </a:r>
            <a:endParaRPr lang="vi-V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64" y="1163278"/>
            <a:ext cx="5018840" cy="1373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5" y="2536511"/>
            <a:ext cx="9161958" cy="3714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12</a:t>
            </a:fld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358905" y="5081923"/>
            <a:ext cx="9161958" cy="11692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422155" y="516947"/>
            <a:ext cx="94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Kết quả</a:t>
            </a:r>
            <a:endParaRPr lang="vi-V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23" y="1307317"/>
            <a:ext cx="9272240" cy="37593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13</a:t>
            </a:fld>
            <a:endParaRPr lang="vi-VN"/>
          </a:p>
        </p:txBody>
      </p:sp>
      <p:sp>
        <p:nvSpPr>
          <p:cNvPr id="6" name="Rectangle 5"/>
          <p:cNvSpPr/>
          <p:nvPr/>
        </p:nvSpPr>
        <p:spPr>
          <a:xfrm flipV="1">
            <a:off x="8964117" y="1307317"/>
            <a:ext cx="1556745" cy="37746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770599" y="5338583"/>
            <a:ext cx="10228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55" y="516947"/>
            <a:ext cx="94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 Kết quả</a:t>
            </a:r>
            <a:endParaRPr lang="vi-V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59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0323" y="1638637"/>
            <a:ext cx="9489140" cy="3871016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drone,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50000"/>
              </a:lnSpc>
              <a:spcBef>
                <a:spcPts val="6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45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96" y="529470"/>
            <a:ext cx="13691343" cy="1325563"/>
          </a:xfrm>
        </p:spPr>
        <p:txBody>
          <a:bodyPr>
            <a:noAutofit/>
          </a:bodyPr>
          <a:lstStyle/>
          <a:p>
            <a:r>
              <a:rPr lang="en-US" sz="4000" b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Giới thiệu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89" y="1855033"/>
            <a:ext cx="7965664" cy="36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96" y="529470"/>
            <a:ext cx="13691343" cy="132556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title="Inserting image..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438" y="1532160"/>
            <a:ext cx="3281670" cy="23468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1648" y="5680638"/>
            <a:ext cx="7303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67995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thực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thực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67995">
              <a:spcAft>
                <a:spcPts val="0"/>
              </a:spcAft>
            </a:pPr>
            <a:endParaRPr lang="en-US" kern="1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61" y="1532160"/>
            <a:ext cx="3520303" cy="234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4448" y="4102058"/>
            <a:ext cx="7957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 smtClean="0"/>
              <a:t>Trên</a:t>
            </a:r>
            <a:r>
              <a:rPr lang="en-US" b="1" dirty="0" smtClean="0"/>
              <a:t> </a:t>
            </a:r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giới</a:t>
            </a:r>
            <a:r>
              <a:rPr lang="en-US" b="1" dirty="0" smtClean="0"/>
              <a:t> 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 bệnh cho cây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           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284626" y="5832389"/>
            <a:ext cx="528594" cy="10874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8" y="3000699"/>
            <a:ext cx="2101226" cy="1579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49" y="3144638"/>
            <a:ext cx="2028423" cy="1392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02" y="1503927"/>
            <a:ext cx="2028422" cy="1398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05" y="4780104"/>
            <a:ext cx="2028423" cy="139281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583649" y="3884308"/>
            <a:ext cx="13510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93423" y="3471713"/>
            <a:ext cx="166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072" y="2551228"/>
            <a:ext cx="108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Drone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7975" y="2068413"/>
            <a:ext cx="87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endParaRPr lang="vi-V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83856" y="3503779"/>
            <a:ext cx="1528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Near-infrared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(NIR)</a:t>
            </a:r>
            <a:endParaRPr lang="vi-V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5612" y="5045624"/>
            <a:ext cx="24166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Difference Vegetation Index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(NDVI)</a:t>
            </a:r>
            <a:endParaRPr lang="vi-V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4065985" y="528049"/>
            <a:ext cx="12250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vi-VN" sz="4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322" y="2895950"/>
            <a:ext cx="2452415" cy="16839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84630" y="4745697"/>
            <a:ext cx="299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10724" y="3823841"/>
            <a:ext cx="7739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46" y="2407989"/>
            <a:ext cx="4931844" cy="2946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91" y="2564497"/>
            <a:ext cx="4871109" cy="12628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5</a:t>
            </a:fld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2097532" y="554647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Kỹ </a:t>
            </a:r>
            <a:r>
              <a:rPr lang="en-US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thuật alpha blending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6935" y="4299497"/>
            <a:ext cx="4387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Kích </a:t>
            </a:r>
            <a:r>
              <a:rPr lang="en-US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thước lớn hơn 24 </a:t>
            </a:r>
            <a:r>
              <a:rPr lang="en-US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lần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ết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quả tốt hơn 4% so với tập dữ liệu gốc</a:t>
            </a:r>
            <a:r>
              <a:rPr lang="en-US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2576" y="494718"/>
            <a:ext cx="70012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Chi </a:t>
            </a:r>
            <a:r>
              <a:rPr lang="en-US" sz="40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vi-VN" sz="40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6</a:t>
            </a:fld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0" y="577900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vi-VN" sz="3000" dirty="0"/>
          </a:p>
        </p:txBody>
      </p:sp>
      <p:pic>
        <p:nvPicPr>
          <p:cNvPr id="7" name="Content Placeholder 6" descr="Khoa học dữ liệu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8" y="1726191"/>
            <a:ext cx="5630262" cy="413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305863" y="2431688"/>
            <a:ext cx="5746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545705" y="4665699"/>
            <a:ext cx="544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00211" y="4204762"/>
            <a:ext cx="4457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7</a:t>
            </a:fld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0" y="577900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ạng</a:t>
            </a:r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vi-VN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704538" y="1809916"/>
            <a:ext cx="10782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“vanish gradient”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9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8</a:t>
            </a:fld>
            <a:endParaRPr lang="vi-VN"/>
          </a:p>
        </p:txBody>
      </p:sp>
      <p:sp>
        <p:nvSpPr>
          <p:cNvPr id="6" name="Rectangle 5"/>
          <p:cNvSpPr/>
          <p:nvPr/>
        </p:nvSpPr>
        <p:spPr>
          <a:xfrm>
            <a:off x="-4661941" y="644823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ResUNet</a:t>
            </a:r>
            <a:endParaRPr lang="vi-VN" sz="3000" dirty="0"/>
          </a:p>
        </p:txBody>
      </p:sp>
      <p:pic>
        <p:nvPicPr>
          <p:cNvPr id="8" name="Content Placeholder 7" descr="C:\Users\Admin\Desktop\ICEMA6\residual-block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4" y="1963711"/>
            <a:ext cx="4588641" cy="345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88547" y="5415526"/>
            <a:ext cx="2645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Residual 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block </a:t>
            </a:r>
            <a:r>
              <a:rPr 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khối</a:t>
            </a:r>
            <a:r>
              <a:rPr lang="en-US" sz="1600" dirty="0" smtClean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thừa</a:t>
            </a:r>
            <a:r>
              <a:rPr lang="en-US" sz="16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82" y="758698"/>
            <a:ext cx="5131634" cy="517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806" y="5934698"/>
            <a:ext cx="258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ResUnet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757284" y="878354"/>
            <a:ext cx="0" cy="50563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2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464" y="1163278"/>
            <a:ext cx="5018840" cy="13732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5" y="2536511"/>
            <a:ext cx="9161958" cy="37146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4B4-8AAC-41ED-88D0-7FBD9D63C254}" type="slidenum">
              <a:rPr lang="vi-VN" smtClean="0"/>
              <a:t>9</a:t>
            </a:fld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422155" y="516947"/>
            <a:ext cx="94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</a:t>
            </a:r>
            <a:r>
              <a:rPr lang="en-US" sz="3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vi-V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791</Words>
  <Application>Microsoft Office PowerPoint</Application>
  <PresentationFormat>Widescreen</PresentationFormat>
  <Paragraphs>88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   1. Giới thiệu </vt:lpstr>
      <vt:lpstr>   2. Sử dụng thiết bị bay không người lái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Cải tiến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Selected Projects</dc:title>
  <dc:creator>Đào Đức Anh</dc:creator>
  <cp:lastModifiedBy>Đào Đức Anh</cp:lastModifiedBy>
  <cp:revision>102</cp:revision>
  <dcterms:created xsi:type="dcterms:W3CDTF">2021-10-16T06:01:07Z</dcterms:created>
  <dcterms:modified xsi:type="dcterms:W3CDTF">2022-06-28T14:07:50Z</dcterms:modified>
</cp:coreProperties>
</file>